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2"/>
  </p:normalViewPr>
  <p:slideViewPr>
    <p:cSldViewPr snapToGrid="0" snapToObjects="1">
      <p:cViewPr varScale="1">
        <p:scale>
          <a:sx n="128" d="100"/>
          <a:sy n="128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ポルカ テーブルクーラー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3.8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材：ポリプロピレン・発泡スチロール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49.5×26×17cm(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テーブル時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20.2×26×17cm(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簡易的なテーブルにもなる、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3.8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リットルのクーラーボックスです。キャンプや海水浴のレジャーから運動会まで、幅広くご活用いただけるかと思います。アウトドアイベントの特典にもおすすめ。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593B9-3812-6B49-80B6-F879B52A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2" y="1496155"/>
            <a:ext cx="3361324" cy="33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2024-07-25T03:19:03Z</dcterms:modified>
</cp:coreProperties>
</file>