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ホームパック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 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14.4×14.4×6.5cm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（包装形態：コート紙ラベル巻き）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考：ホワイト・ピンク・ブルー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最小ロット割れ不可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安心安全な国内生産な上、電子レンジにも対応している保存容器です。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750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個組。カラーバリエーションはホワイト、ピンク、ブルーの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色展開から自由にお選びいただけます。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E3A0105-1D55-E143-B4FA-6C7FB277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6" y="1547636"/>
            <a:ext cx="3459376" cy="345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2024-07-25T03:19:04Z</dcterms:modified>
</cp:coreProperties>
</file>