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ホームパック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300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ml 3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個組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材：ポリプロピレン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10.7×10.7×5.4cm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（包装形態：コート紙ラベル巻き）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考：ホワイト・ピンク・ブルー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最小ロット割れ不可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安心安全な国内生産な上、電子レンジにも対応している保存容器です。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300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タイプの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個組。カラーバリエーションはホワイト、ピンク、ブルーの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色展開から自由にお選びいただけます。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B97412-F7B0-FF4C-B5D1-90A59772C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57" y="1404023"/>
            <a:ext cx="3583398" cy="358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94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2024-07-25T03:19:05Z</dcterms:modified>
</cp:coreProperties>
</file>