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リラックスバブルバス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39794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6×0.5×12cm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（包装形態：なし）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考：最小ロット割れ不可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32845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17429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泡風呂好きにおすすめの、潤い成分ヒアルロン酸とトレハロースを配合した入浴剤です。リラックス効果の高い香りでとっても癒やされます。ちょっとした贈り物や特典用として人気です。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0CE76F-57C3-6C4B-9C11-CAD48AAC7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7" y="1496155"/>
            <a:ext cx="3680177" cy="36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2024-07-25T03:19:09Z</dcterms:modified>
</cp:coreProperties>
</file>