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34"/>
  </p:normalViewPr>
  <p:slideViewPr>
    <p:cSldViewPr snapToGrid="0" snapToObjects="1">
      <p:cViewPr varScale="1">
        <p:scale>
          <a:sx n="131" d="100"/>
          <a:sy n="131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車の室内用ウェットシート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889992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材：レーヨン・ポリエステル不織布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原紙サイズ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最小ロット割れ不可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78304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66762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サッと拭くだけで手軽に車内を綺麗に出来る、シンプルな車内用ウェットシートです。車関係のイベントやキャンペーンのばらまき用、特典用、景品用等におすすめです。是非ご活用ください。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2" name="Picture 18" descr="https://www.kilamek-novelty.com/html/upload/save_image/ut-2214304/2214304-01.jpg">
            <a:extLst>
              <a:ext uri="{FF2B5EF4-FFF2-40B4-BE49-F238E27FC236}">
                <a16:creationId xmlns:a16="http://schemas.microsoft.com/office/drawing/2014/main" id="{F4C0917F-19E9-B440-A6E8-EB723ECFC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13" y="1533749"/>
            <a:ext cx="3036725" cy="30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89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2024-07-25T03:19:09Z</dcterms:modified>
</cp:coreProperties>
</file>