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クリーナー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材：ウレタン・不織布・レーヨン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00×00×00mm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70g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付属品：テーブルフキン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、キッチンスポンジ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、ウレタンスポンジ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頑固な汚れをとる不織布スポンジと、優しくキズをつけにくいウレタンスポンジ、そしてテーブルなどを拭く不織布ふきんの三点セットです。ちょっとした特典や景品用におすすめのアイテムです。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DABED8-66EE-D346-B7E8-D5D883D45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49" y="1452754"/>
            <a:ext cx="3462207" cy="34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2024-07-25T03:19:10Z</dcterms:modified>
</cp:coreProperties>
</file>