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5"/>
  </p:normalViewPr>
  <p:slideViewPr>
    <p:cSldViewPr snapToGrid="0" snapToObjects="1">
      <p:cViewPr varScale="1">
        <p:scale>
          <a:sx n="175" d="100"/>
          <a:sy n="175" d="100"/>
        </p:scale>
        <p:origin x="160" y="2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薬用入浴剤 湯 </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a:solidFill>
                  <a:schemeClr val="bg1"/>
                </a:solidFill>
                <a:latin typeface="Meiryo UI" panose="020B0604030504040204" pitchFamily="34" charset="-128"/>
                <a:ea typeface="Meiryo UI" panose="020B0604030504040204" pitchFamily="34" charset="-128"/>
              </a:rPr>
              <a:t>包セット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8×0.5×12</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付属品：入浴剤</a:t>
            </a:r>
            <a:r>
              <a:rPr lang="en-US" altLang="ja-JP" sz="900" dirty="0">
                <a:latin typeface="Meiryo UI" panose="020B0604030504040204" pitchFamily="34" charset="-128"/>
                <a:ea typeface="Meiryo UI" panose="020B0604030504040204" pitchFamily="34" charset="-128"/>
              </a:rPr>
              <a:t>25</a:t>
            </a:r>
            <a:r>
              <a:rPr lang="en" altLang="ja-JP" sz="900" dirty="0">
                <a:latin typeface="Meiryo UI" panose="020B0604030504040204" pitchFamily="34" charset="-128"/>
                <a:ea typeface="Meiryo UI" panose="020B0604030504040204" pitchFamily="34" charset="-128"/>
              </a:rPr>
              <a:t>g(</a:t>
            </a:r>
            <a:r>
              <a:rPr lang="ja-JP" altLang="en-US" sz="900">
                <a:latin typeface="Meiryo UI" panose="020B0604030504040204" pitchFamily="34" charset="-128"/>
                <a:ea typeface="Meiryo UI" panose="020B0604030504040204" pitchFamily="34" charset="-128"/>
              </a:rPr>
              <a:t>登別・草津・紀伊・加賀</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3</a:t>
            </a:r>
          </a:p>
          <a:p>
            <a:r>
              <a:rPr lang="ja-JP" altLang="en-US" sz="900">
                <a:latin typeface="Meiryo UI" panose="020B0604030504040204" pitchFamily="34" charset="-128"/>
                <a:ea typeface="Meiryo UI" panose="020B0604030504040204" pitchFamily="34" charset="-128"/>
              </a:rPr>
              <a:t>生産国：日本製</a:t>
            </a:r>
          </a:p>
          <a:p>
            <a:r>
              <a:rPr lang="ja-JP" altLang="en-US" sz="900">
                <a:latin typeface="Meiryo UI" panose="020B0604030504040204" pitchFamily="34" charset="-128"/>
                <a:ea typeface="Meiryo UI" panose="020B0604030504040204" pitchFamily="34" charset="-128"/>
              </a:rPr>
              <a:t>注意事項：最小ロット割れ不可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日本有数の温泉地を自宅のお風呂で手軽に楽しめちゃう薬用入浴剤</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包セットです。一日の溜まった疲れを癒やしつつ血行を促進させ、肩こりや腰痛、冷え性などの改善にもおすすめです。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06D9236-F2C9-8E44-BED0-4175B8C6DD85}"/>
              </a:ext>
            </a:extLst>
          </p:cNvPr>
          <p:cNvPicPr>
            <a:picLocks noChangeAspect="1"/>
          </p:cNvPicPr>
          <p:nvPr/>
        </p:nvPicPr>
        <p:blipFill>
          <a:blip r:embed="rId5"/>
          <a:stretch>
            <a:fillRect/>
          </a:stretch>
        </p:blipFill>
        <p:spPr>
          <a:xfrm>
            <a:off x="510778" y="1920934"/>
            <a:ext cx="3953907" cy="272380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101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2024-07-25T03:19:12Z</dcterms:modified>
</cp:coreProperties>
</file>