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役しゃもじ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材：ポリプロピレン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6×3×20.5cm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（包装形態：ポリ袋入り）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立てても寝かせてもヘラ部分がテーブル面に当たらない構造のため衛生的。プラスヘラの角を尖らせているためお弁当箱の角詰めも可能な、非常に便利なしゃもじです。是非お試しください。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463C4B-3FF9-DD44-9926-45DB4A9CA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00" y="1513948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2024-07-25T03:19:12Z</dcterms:modified>
</cp:coreProperties>
</file>