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薬用入浴剤 露天の宿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包入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324g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付属品：入浴剤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登別･草津･箱根･有馬･別府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日本の名湯が自宅にいながらに楽しめて、一日の疲れもしっかり取ってくれる薬用入浴剤の</a:t>
            </a:r>
            <a:r>
              <a:rPr lang="en-US" altLang="ja-JP" sz="1600" dirty="0"/>
              <a:t>10</a:t>
            </a:r>
            <a:r>
              <a:rPr lang="ja-JP" altLang="en-US" sz="1600" dirty="0"/>
              <a:t>包セットです。登別、草津、箱根、有馬、別府をその日の気分でチョイスしてご活用ください。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1322DBFF-05B0-F400-E62C-F9918070A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34" y="1390460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</TotalTime>
  <Words>98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2024-07-25T03:19:14Z</dcterms:modified>
</cp:coreProperties>
</file>