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携帯用傘袋 3枚入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ポリエチレン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約12×72cm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1g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ポリ袋入り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最小ロット割れ不可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雨の日でも混んでいる電車に乗る必要がある。でも周囲の人には迷惑をかけたくない！そんな方におすすめの携帯用傘袋です。名刺ポケット付きのため、ご挨拶用などにも便利に活用できま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