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7"/>
  </p:normalViewPr>
  <p:slideViewPr>
    <p:cSldViewPr snapToGrid="0" snapToObjects="1">
      <p:cViewPr varScale="1">
        <p:scale>
          <a:sx n="177" d="100"/>
          <a:sy n="177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電気ケトル タルボ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1.0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22×14.5×19.5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（包装形態：化粧箱入り）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1,000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能：電源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AC100V(50/60Hz)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消費電力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/900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コード長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ホコリが侵入しにくい注ぎ口カバーや、お手入れがしやすい取れるフタなど、機能面も充実している電気ケトルです。デザインはシンプルですっきりしていますのでどんなシーンにもマッチします。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172198D-7D17-9444-9180-6CB60273F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72" y="1799637"/>
            <a:ext cx="4011195" cy="29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110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2024-07-25T03:19:15Z</dcterms:modified>
</cp:coreProperties>
</file>