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にほんの色鉛筆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材：木・顔料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8.7cm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（包装形態：ヘッダー付化粧箱入り）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日本の伝統色をパッケージに和名表示された、貰ったら嬉しい一風変わった色鉛筆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色セットです。ちょっとした景品や特典、ノベルティアイテムとしておすすめ。是非ご活用ください。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D96BB-6754-D748-9096-EB6CB59C4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8" y="1361588"/>
            <a:ext cx="3525476" cy="35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2024-07-25T03:19:17Z</dcterms:modified>
</cp:coreProperties>
</file>