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34"/>
  </p:normalViewPr>
  <p:slideViewPr>
    <p:cSldViewPr snapToGrid="0" snapToObjects="1">
      <p:cViewPr varScale="1">
        <p:scale>
          <a:sx n="131" d="100"/>
          <a:sy n="131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消せるいろえんぴつ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889992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材：ポリスチレン・顔料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装：ヘッダー付化粧箱入り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最小ロット割れ不可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783043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667627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付属されている消しゴムで消すことができる、ちょっと珍しい色えんぴつの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色セットです。お子様向けのイベントやキャンペーンで配布するノベルティ、特典、景品等におすすめです。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4" name="Picture 30" descr="https://www.kilamek-novelty.com/html/upload/save_image/ut-2214747/2214747-01.jpg">
            <a:extLst>
              <a:ext uri="{FF2B5EF4-FFF2-40B4-BE49-F238E27FC236}">
                <a16:creationId xmlns:a16="http://schemas.microsoft.com/office/drawing/2014/main" id="{32459C6C-B578-D146-9C2B-4C101D9A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3" y="1399261"/>
            <a:ext cx="3268366" cy="326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85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2024-07-25T03:19:17Z</dcterms:modified>
</cp:coreProperties>
</file>