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おそうじ屋さん防ダニシート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枚入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材：不織布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42×30cm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（包装形態：ポリ袋入り）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殺虫成分を使用しているわけではないので肌に触れても安心な、ダニの繁殖を抑制する便利なシートです。布団の裏側や衣類の間、クローゼットなどにおすすめ。使いやすい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A3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サイズにカット済。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DE9FB2B-C396-1F4E-BC0C-D08397B5B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65" y="1637763"/>
            <a:ext cx="3155313" cy="315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94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2024-07-25T03:19:17Z</dcterms:modified>
</cp:coreProperties>
</file>