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21"/>
  </p:normalViewPr>
  <p:slideViewPr>
    <p:cSldViewPr snapToGrid="0" snapToObjects="1">
      <p:cViewPr varScale="1">
        <p:scale>
          <a:sx n="119" d="100"/>
          <a:sy n="119" d="100"/>
        </p:scale>
        <p:origin x="720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今治カラーレイズ タオルセット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4889992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材：綿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サ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イ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ズ：フェイスタオル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34×75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cm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ウォッシュタオル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34×34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cm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重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330g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装：化粧箱入り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4783043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667627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落ち着いた優しい色合いのデザインがとっても素敵な上、上質な今治産のタオルセットです。大切な方への贈り物やご挨拶用、またイベント、キャンペーン等の特典用などにもおすすめです。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ABAF5CB9-D101-474C-9230-47AF41F010F6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181100" cy="215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1100">
                  <a:extLst>
                    <a:ext uri="{9D8B030D-6E8A-4147-A177-3AD203B41FA5}">
                      <a16:colId xmlns:a16="http://schemas.microsoft.com/office/drawing/2014/main" val="707699623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>
                          <a:effectLst/>
                        </a:rPr>
                        <a:t>ピンク</a:t>
                      </a:r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34" charset="-128"/>
                        <a:ea typeface="メイリオ" panose="020B060403050404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1036318"/>
                  </a:ext>
                </a:extLst>
              </a:tr>
            </a:tbl>
          </a:graphicData>
        </a:graphic>
      </p:graphicFrame>
      <p:pic>
        <p:nvPicPr>
          <p:cNvPr id="1058" name="Picture 34" descr="https://www.kilamek-novelty.com/html/upload/save_image/ut-2214877/2214877-01.jpg">
            <a:extLst>
              <a:ext uri="{FF2B5EF4-FFF2-40B4-BE49-F238E27FC236}">
                <a16:creationId xmlns:a16="http://schemas.microsoft.com/office/drawing/2014/main" id="{5F061E17-B05D-514B-B52F-9584E56206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0" b="17924"/>
          <a:stretch/>
        </p:blipFill>
        <p:spPr bwMode="auto">
          <a:xfrm>
            <a:off x="531704" y="1819320"/>
            <a:ext cx="3916153" cy="248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700</TotalTime>
  <Words>88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286</cp:revision>
  <cp:lastPrinted>2021-07-20T08:57:41Z</cp:lastPrinted>
  <dcterms:created xsi:type="dcterms:W3CDTF">2021-06-21T09:41:39Z</dcterms:created>
  <dcterms:modified xsi:type="dcterms:W3CDTF">2024-07-25T03:19:19Z</dcterms:modified>
</cp:coreProperties>
</file>