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92"/>
  </p:normalViewPr>
  <p:slideViewPr>
    <p:cSldViewPr snapToGrid="0" snapToObjects="1">
      <p:cViewPr varScale="1">
        <p:scale>
          <a:sx n="175" d="100"/>
          <a:sy n="175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siroca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全自動コーヒーメーカー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ガラスサーバー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材：ポリプロピレン・ステンレス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17.3×22×27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2,200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AC100V(50/60Hz)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消費電力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/600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コード長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計量スプーン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・メッシュフィルター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ガラスサーバー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豆から挽きたてのコーヒーを自宅で手軽に作れる上、見た目もスタイリッシュで格好良いコーヒーメーカーです。イベントやキャンペーンの特典用、景品用などにもおすすめです。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8117136-188E-8540-8FC9-B686286F2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424" y="1431545"/>
            <a:ext cx="2289810" cy="347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119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2024-07-25T03:19:20Z</dcterms:modified>
</cp:coreProperties>
</file>