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1" d="100"/>
          <a:sy n="101" d="100"/>
        </p:scale>
        <p:origin x="384" y="10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ポケットインエコバッグ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色取混</a:t>
            </a:r>
          </a:p>
          <a:p>
            <a:r>
              <a:rPr lang="ja-JP" altLang="en-US" sz="900" dirty="0">
                <a:latin typeface="Meiryo UI" panose="020B0604030504040204" pitchFamily="34" charset="-128"/>
                <a:ea typeface="Meiryo UI" panose="020B0604030504040204" pitchFamily="34" charset="-128"/>
              </a:rPr>
              <a:t>素材：不織布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32×7.5×36cm(</a:t>
            </a:r>
            <a:r>
              <a:rPr lang="ja-JP" altLang="en-US" sz="900" dirty="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13×13×2.5cm(</a:t>
            </a:r>
            <a:r>
              <a:rPr lang="ja-JP" altLang="en-US" sz="900" dirty="0">
                <a:latin typeface="Meiryo UI" panose="020B0604030504040204" pitchFamily="34" charset="-128"/>
                <a:ea typeface="Meiryo UI" panose="020B0604030504040204" pitchFamily="34" charset="-128"/>
              </a:rPr>
              <a:t>折りたたみ時</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26g</a:t>
            </a:r>
          </a:p>
          <a:p>
            <a:r>
              <a:rPr lang="ja-JP" altLang="en-US" sz="900" dirty="0">
                <a:latin typeface="Meiryo UI" panose="020B0604030504040204" pitchFamily="34" charset="-128"/>
                <a:ea typeface="Meiryo UI" panose="020B0604030504040204" pitchFamily="34" charset="-128"/>
              </a:rPr>
              <a:t>包装：ポリ袋入り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ポケットなどに収納することも可能なほどコンパクトになるすっきりとしたエコバッグです。イベントやキャンペーンのちょっとした特典用、ノベルティ用などにもおすすめです。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6" name="図 85">
            <a:extLst>
              <a:ext uri="{FF2B5EF4-FFF2-40B4-BE49-F238E27FC236}">
                <a16:creationId xmlns:a16="http://schemas.microsoft.com/office/drawing/2014/main" id="{D8561202-4A5F-03D7-908D-EDFE0C1F8D76}"/>
              </a:ext>
            </a:extLst>
          </p:cNvPr>
          <p:cNvPicPr>
            <a:picLocks noChangeAspect="1"/>
          </p:cNvPicPr>
          <p:nvPr/>
        </p:nvPicPr>
        <p:blipFill>
          <a:blip r:embed="rId5"/>
          <a:stretch>
            <a:fillRect/>
          </a:stretch>
        </p:blipFill>
        <p:spPr>
          <a:xfrm>
            <a:off x="669286" y="1393401"/>
            <a:ext cx="3714081" cy="3714081"/>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850</TotalTime>
  <Words>78</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261</cp:revision>
  <cp:lastPrinted>2021-07-20T08:57:41Z</cp:lastPrinted>
  <dcterms:created xsi:type="dcterms:W3CDTF">2021-06-21T09:41:39Z</dcterms:created>
  <dcterms:modified xsi:type="dcterms:W3CDTF">2024-07-25T03:19:25Z</dcterms:modified>
</cp:coreProperties>
</file>