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41"/>
  </p:normalViewPr>
  <p:slideViewPr>
    <p:cSldViewPr snapToGrid="0" snapToObjects="1">
      <p:cViewPr varScale="1">
        <p:scale>
          <a:sx n="136" d="100"/>
          <a:sy n="136" d="100"/>
        </p:scale>
        <p:origin x="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フリージングパック スリム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&amp;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レギュラー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枚入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320774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材：ポリエチレン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：レギュラー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17×24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スリム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11.5×30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15g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装：ポリ袋入り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カートン割れ不可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レギュラー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×2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・スリム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67594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52178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用途に合わせて使い分けられる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サイズセットがとっても有り難いフリージングパックです。イベントやキャンペーンで無料配布するちょっとした特典用などにもおすすめです。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0" name="Picture 16" descr="https://www.kilamek-novelty.com/html/upload/save_image/ut-2215305/2215305-01.jpg">
            <a:extLst>
              <a:ext uri="{FF2B5EF4-FFF2-40B4-BE49-F238E27FC236}">
                <a16:creationId xmlns:a16="http://schemas.microsoft.com/office/drawing/2014/main" id="{3268ABE7-AB99-7746-8578-B115F661B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8" y="1313482"/>
            <a:ext cx="3738696" cy="373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559</TotalTime>
  <Words>90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2024-07-25T03:19:28Z</dcterms:modified>
</cp:coreProperties>
</file>