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5"/>
  </p:normalViewPr>
  <p:slideViewPr>
    <p:cSldViewPr snapToGrid="0" snapToObjects="1">
      <p:cViewPr varScale="1">
        <p:scale>
          <a:sx n="120" d="100"/>
          <a:sy n="120" d="100"/>
        </p:scale>
        <p:origin x="51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スリムネットクリーナー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材：ポリウレタン・ナイロン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7×12×2cm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6g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：カートン割れ不可、色指定不可 </a:t>
            </a:r>
            <a:r>
              <a:rPr lang="en-US" altLang="ja-JP" sz="900" dirty="0">
                <a:latin typeface="Meiryo UI" panose="020B0604030504040204" pitchFamily="34" charset="-128"/>
                <a:ea typeface="Meiryo UI" panose="020B0604030504040204" pitchFamily="34" charset="-128"/>
              </a:rPr>
              <a:t> 3</a:t>
            </a:r>
            <a:r>
              <a:rPr lang="ja-JP" altLang="en-US" sz="900">
                <a:latin typeface="Meiryo UI" panose="020B0604030504040204" pitchFamily="34" charset="-128"/>
                <a:ea typeface="Meiryo UI" panose="020B0604030504040204" pitchFamily="34" charset="-128"/>
              </a:rPr>
              <a:t>色取混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スリムサイズで女性でも非常に使い勝手の良いシンプルなネットクリーナーです。イベントやキャンペーン時に無料配布する特典用などに利用すれば喜ばれます。是非ご活用ください。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descr="https://www.kilamek-novelty.com/html/upload/save_image/ut-2215317/2215317-01.jpg">
            <a:extLst>
              <a:ext uri="{FF2B5EF4-FFF2-40B4-BE49-F238E27FC236}">
                <a16:creationId xmlns:a16="http://schemas.microsoft.com/office/drawing/2014/main" id="{B3A56B2D-317B-474C-BB77-AC3A9A29A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67" y="1396763"/>
            <a:ext cx="3585869" cy="358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78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2024-07-25T03:19:29Z</dcterms:modified>
</cp:coreProperties>
</file>