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4"/>
  </p:normalViewPr>
  <p:slideViewPr>
    <p:cSldViewPr snapToGrid="0" snapToObjects="1">
      <p:cViewPr varScale="1">
        <p:scale>
          <a:sx n="124" d="100"/>
          <a:sy n="124" d="100"/>
        </p:scale>
        <p:origin x="2816"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ナイロンタワシ</a:t>
            </a:r>
          </a:p>
        </p:txBody>
      </p:sp>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50897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9×0.7×17cm</a:t>
            </a:r>
            <a:r>
              <a:rPr lang="ja-JP" altLang="en-US" sz="900">
                <a:latin typeface="Meiryo UI" panose="020B0604030504040204" pitchFamily="34" charset="-128"/>
                <a:ea typeface="Meiryo UI" panose="020B0604030504040204" pitchFamily="34" charset="-128"/>
              </a:rPr>
              <a:t>（包装形態：ポリ袋入り）</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考：最小ロット割れ不可、色指定不可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40202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28660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フライパンや鍋の焦げ付きを落とすのに非常に便利なナイロン製タワシです。パッケージの裏面には名刺を入れるのにぴったりのポケットが付いていますので、ご挨拶用にも利用可能です。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82744A0C-EC3B-1245-926E-03BDC4EC587D}"/>
              </a:ext>
            </a:extLst>
          </p:cNvPr>
          <p:cNvPicPr>
            <a:picLocks noChangeAspect="1"/>
          </p:cNvPicPr>
          <p:nvPr/>
        </p:nvPicPr>
        <p:blipFill>
          <a:blip r:embed="rId5"/>
          <a:stretch>
            <a:fillRect/>
          </a:stretch>
        </p:blipFill>
        <p:spPr>
          <a:xfrm>
            <a:off x="588641" y="1412290"/>
            <a:ext cx="3808698" cy="380869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516</TotalTime>
  <Words>79</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235</cp:revision>
  <cp:lastPrinted>2021-07-20T08:57:41Z</cp:lastPrinted>
  <dcterms:created xsi:type="dcterms:W3CDTF">2021-06-21T09:41:39Z</dcterms:created>
  <dcterms:modified xsi:type="dcterms:W3CDTF">2024-07-25T03:19:34Z</dcterms:modified>
</cp:coreProperties>
</file>