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50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カラフルラバーボールペン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4995766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AS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樹脂・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樹脂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6g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装：ポリ袋入り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注意事項：カートン割れ不可、色指定不可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色取混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考：電源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AC100V(50/60Hz)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消費電力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/700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コード長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1.5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880350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764934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ラバー素材でグリップ力が高く、ノック式で扱いやすいカラフルボールペンです。ノベルティグッズとしては定番ですが、だからこそ喜ばれやすくコストパフォーマンスも高いアイテムです。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6" name="Picture 12" descr="https://www.kilamek-novelty.com/html/upload/save_image/ut-2215437/2215437-01.jpg">
            <a:extLst>
              <a:ext uri="{FF2B5EF4-FFF2-40B4-BE49-F238E27FC236}">
                <a16:creationId xmlns:a16="http://schemas.microsoft.com/office/drawing/2014/main" id="{B522F815-3BE4-5C4B-97FF-DB94561768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t="11878" r="6385" b="14438"/>
          <a:stretch/>
        </p:blipFill>
        <p:spPr bwMode="auto">
          <a:xfrm>
            <a:off x="648898" y="1379263"/>
            <a:ext cx="3774707" cy="32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</TotalTime>
  <Words>98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2024-07-25T03:19:35Z</dcterms:modified>
</cp:coreProperties>
</file>