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バスタオル卒業宣言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素材：綿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33×100cm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125g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注意事項：カートン割れ不可、色指定不可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アルミフィルム・不織布・フリースの三層構造であたたかい、金色のブランケット。熱を逃しにくく、床敷き・肩掛け・ひざ掛けなど多用途で使えます。アウトドアや災害時に重宝します。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0403C91-4707-5598-A393-EBE29D005F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165" y="1335721"/>
            <a:ext cx="3738382" cy="373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</TotalTime>
  <Words>87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2024-11-18T05:11:45Z</dcterms:modified>
</cp:coreProperties>
</file>