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28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ツイストポット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500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ml 2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個組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材：ポリプロピレン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：直径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11.2cm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高さ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8.5cm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（包装形態：コート紙ラベル巻き）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重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41g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生産国：日本製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考：最小ロット割れ不可、クリア・ブルー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お惣菜からサラダ、フルーツ、スープの保存用に最適な、しっかり蓋がしまってくれる使いやすいツイストポットです。クリアタイプとブルータイプをご用意いたしましたので、お好みでどうぞ。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8FD5BD8-317B-1C47-A8CA-5CBD12CA3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96" y="1431093"/>
            <a:ext cx="3560089" cy="356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517</TotalTime>
  <Words>88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236</cp:revision>
  <cp:lastPrinted>2021-07-20T08:57:41Z</cp:lastPrinted>
  <dcterms:created xsi:type="dcterms:W3CDTF">2021-06-21T09:41:39Z</dcterms:created>
  <dcterms:modified xsi:type="dcterms:W3CDTF">2024-07-25T03:19:40Z</dcterms:modified>
</cp:coreProperties>
</file>