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モバイルクリーナードライ</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材：超極細アクリル繊維</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21×20cm</a:t>
            </a:r>
            <a:r>
              <a:rPr lang="ja-JP" altLang="en-US" sz="900">
                <a:latin typeface="Meiryo UI" panose="020B0604030504040204" pitchFamily="34" charset="-128"/>
                <a:ea typeface="Meiryo UI" panose="020B0604030504040204" pitchFamily="34" charset="-128"/>
              </a:rPr>
              <a:t>（包装形態：ポリ袋入り）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3g</a:t>
            </a: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注意事項：カートン割れ不可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傷をつけずにスマホやメガネの汚れを取るにはとっても便利なモバイルクリーナーの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枚入りです。イベントやキャンペーンのちょっとしたノベルティや特典用などに最適。是非ご活用ください。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F7E0EC45-FE85-A547-8061-E2A7E4ADFB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4" y="1349639"/>
            <a:ext cx="3585869" cy="358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85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2024-07-25T03:19:43Z</dcterms:modified>
</cp:coreProperties>
</file>