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年保存厚手おしぼり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56×28cm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生産国：日本製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防災グッズ用として備えておくといざというときにとっても役立つ</a:t>
            </a:r>
            <a:r>
              <a:rPr lang="en-US" altLang="ja-JP" sz="1600" dirty="0"/>
              <a:t>5</a:t>
            </a:r>
            <a:r>
              <a:rPr lang="ja-JP" altLang="en-US" sz="1600" dirty="0"/>
              <a:t>年保存できる厚手のおしぼりです。防災イベントなどで無料配付するちょっとしたノベルティ用などにもおすすめです。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3822E-5AAE-6163-E11E-F5B3FABE2556}"/>
              </a:ext>
            </a:extLst>
          </p:cNvPr>
          <p:cNvPicPr>
            <a:picLocks noChangeAspect="1"/>
          </p:cNvPicPr>
          <p:nvPr/>
        </p:nvPicPr>
        <p:blipFill>
          <a:blip r:embed="rId5"/>
          <a:stretch>
            <a:fillRect/>
          </a:stretch>
        </p:blipFill>
        <p:spPr>
          <a:xfrm>
            <a:off x="707808" y="1404850"/>
            <a:ext cx="3579735" cy="357973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78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2024-07-25T03:19:44Z</dcterms:modified>
</cp:coreProperties>
</file>