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保温機能付き コーヒーメーカー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カップ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素材：ポリプロピレン・ガラス・ナイロン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22.5×16.5×26.3cm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930g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計量スプーン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/100V(50/60Hz)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消費電力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/650W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コード長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</a:t>
            </a:r>
            <a:r>
              <a:rPr lang="ja-JP" altLang="en-US" sz="1600" dirty="0"/>
              <a:t>カップ容量のジャストサイズな保温機能付きコーヒーメーカーです。美味しいコーヒータイムをゆったり楽しめるアイテム。イベントやキャンペーンの特典用、景品用にもおすすめ。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C9F49881-63EE-6690-5F36-56B477297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48" y="1359200"/>
            <a:ext cx="3657855" cy="36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92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2024-07-25T03:19:48Z</dcterms:modified>
</cp:coreProperties>
</file>