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5" d="100"/>
          <a:sy n="105" d="100"/>
        </p:scale>
        <p:origin x="102" y="25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ハーバルバスソルト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25g</a:t>
            </a:r>
          </a:p>
          <a:p>
            <a:r>
              <a:rPr lang="ja-JP" altLang="en-US" sz="900" dirty="0">
                <a:latin typeface="Meiryo UI" panose="020B0604030504040204" pitchFamily="34" charset="-128"/>
                <a:ea typeface="Meiryo UI" panose="020B0604030504040204" pitchFamily="34" charset="-128"/>
              </a:rPr>
              <a:t>包装：なし</a:t>
            </a:r>
          </a:p>
          <a:p>
            <a:r>
              <a:rPr lang="ja-JP" altLang="en-US" sz="900" dirty="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天然塩＆死海の塩をベースに作られた、見た目もおしゃれで癒やされる香りのバスソルトです。キャンペーンやイベントでのばらまき用ノベルティアイテム用としてもおすすめです。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329B5087-3742-D3E7-BD5F-C7929864FA17}"/>
              </a:ext>
            </a:extLst>
          </p:cNvPr>
          <p:cNvPicPr>
            <a:picLocks noChangeAspect="1"/>
          </p:cNvPicPr>
          <p:nvPr/>
        </p:nvPicPr>
        <p:blipFill>
          <a:blip r:embed="rId5"/>
          <a:stretch>
            <a:fillRect/>
          </a:stretch>
        </p:blipFill>
        <p:spPr>
          <a:xfrm>
            <a:off x="681054" y="1384602"/>
            <a:ext cx="3563607" cy="356360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58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254</cp:revision>
  <cp:lastPrinted>2021-07-20T08:57:41Z</cp:lastPrinted>
  <dcterms:created xsi:type="dcterms:W3CDTF">2021-06-21T09:41:39Z</dcterms:created>
  <dcterms:modified xsi:type="dcterms:W3CDTF">2024-07-25T03:19:54Z</dcterms:modified>
</cp:coreProperties>
</file>