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ハンド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ボディクリーム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5g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 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6.5g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ダージリンティーの香りが上品な天然ナチュラルなハンド＆ボディクリームです。ベタつかずさらっとしているため使い勝手が良く、アルコール除菌後のケアにもおすすめのアイテムです。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78A4C16E-8F55-68FA-AB91-A3157EC130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198" y="1393714"/>
            <a:ext cx="3593707" cy="359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</TotalTime>
  <Words>64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2024-11-18T05:47:52Z</dcterms:modified>
</cp:coreProperties>
</file>