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5" d="100"/>
          <a:sy n="105" d="100"/>
        </p:scale>
        <p:origin x="312"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アクリル毛糸のキッチンスポンジ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素材：ポリウレタン・アクリル</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13g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油汚れや茶しぶ汚れを洗剤を使わず水やお湯で落とせるアクリル毛糸のキッチンスポンジです。料理系イベントやキャンペーンのちょっとしたノベルティグッズ用としてもおすすめ。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B429420E-86A3-C2DE-0470-99837A4F9806}"/>
              </a:ext>
            </a:extLst>
          </p:cNvPr>
          <p:cNvPicPr>
            <a:picLocks noChangeAspect="1"/>
          </p:cNvPicPr>
          <p:nvPr/>
        </p:nvPicPr>
        <p:blipFill>
          <a:blip r:embed="rId5"/>
          <a:stretch>
            <a:fillRect/>
          </a:stretch>
        </p:blipFill>
        <p:spPr>
          <a:xfrm>
            <a:off x="695504" y="1386634"/>
            <a:ext cx="3643122" cy="364312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TotalTime>
  <Words>64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2024-07-25T03:19:55Z</dcterms:modified>
</cp:coreProperties>
</file>