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8" d="100"/>
          <a:sy n="108" d="100"/>
        </p:scale>
        <p:origin x="534" y="11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ブロックコレクション アニマルズ</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0g</a:t>
            </a:r>
          </a:p>
          <a:p>
            <a:r>
              <a:rPr lang="ja-JP" altLang="en-US" sz="900" dirty="0">
                <a:latin typeface="Meiryo UI" panose="020B0604030504040204" pitchFamily="34" charset="-128"/>
                <a:ea typeface="Meiryo UI" panose="020B0604030504040204" pitchFamily="34" charset="-128"/>
              </a:rPr>
              <a:t>包装：化粧箱入り</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とっても可愛らしい動物たちを組み立てられるお子様から大人まで楽しめる立体ブロックパズルです。親子イベントや子供向けキャンペーンのノベルティグッズ用などとしてもおすすめです。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ED78C9E0-7039-931A-33AA-24B2CF71934C}"/>
              </a:ext>
            </a:extLst>
          </p:cNvPr>
          <p:cNvPicPr>
            <a:picLocks noChangeAspect="1"/>
          </p:cNvPicPr>
          <p:nvPr/>
        </p:nvPicPr>
        <p:blipFill>
          <a:blip r:embed="rId5"/>
          <a:stretch>
            <a:fillRect/>
          </a:stretch>
        </p:blipFill>
        <p:spPr>
          <a:xfrm>
            <a:off x="709624" y="1392013"/>
            <a:ext cx="3590619" cy="3590619"/>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583</TotalTime>
  <Words>57</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238</cp:revision>
  <cp:lastPrinted>2021-07-20T08:57:41Z</cp:lastPrinted>
  <dcterms:created xsi:type="dcterms:W3CDTF">2021-06-21T09:41:39Z</dcterms:created>
  <dcterms:modified xsi:type="dcterms:W3CDTF">2024-07-25T03:19:55Z</dcterms:modified>
</cp:coreProperties>
</file>