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電池式チョコファウンテン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素材：ポリプロピレン・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樹脂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250g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専用フォーク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×2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形乾電池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本使用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別売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ホームパーティーで大活躍すること間違いなしな、電池式チョコファウンテンです。電気を使わないため安全に使用することが可能な点も</a:t>
            </a:r>
            <a:r>
              <a:rPr lang="en-US" altLang="ja-JP" sz="1600" dirty="0" err="1"/>
              <a:t>gOOD</a:t>
            </a:r>
            <a:r>
              <a:rPr lang="ja-JP" altLang="en-US" sz="1600" dirty="0"/>
              <a:t>！キャンペーン等の特典用や景品用にも最適！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6CF14F4F-CB96-4655-D599-B8FF1C9550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64873"/>
            <a:ext cx="3622548" cy="3622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953</TotalTime>
  <Words>84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257</cp:revision>
  <cp:lastPrinted>2021-07-20T08:57:41Z</cp:lastPrinted>
  <dcterms:created xsi:type="dcterms:W3CDTF">2021-06-21T09:41:39Z</dcterms:created>
  <dcterms:modified xsi:type="dcterms:W3CDTF">2024-11-18T06:09:42Z</dcterms:modified>
</cp:coreProperties>
</file>