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02" y="2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フリーザーパック</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枚入</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名刺ポケット付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素材：ポリエチレン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17×24cm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食品を保存するのに便利なフリーザーパックはいくらあっても困るものではないためノベルティ用として非常におすすめです。また薄型パッケージ</a:t>
            </a:r>
            <a:r>
              <a:rPr lang="en-US" altLang="ja-JP" sz="1600" dirty="0"/>
              <a:t>+</a:t>
            </a:r>
            <a:r>
              <a:rPr lang="ja-JP" altLang="en-US" sz="1600" dirty="0"/>
              <a:t>名刺ポケット付きはばらまき用にも最適！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A331DA50-5E9A-EAFD-280C-B866273D1D97}"/>
              </a:ext>
            </a:extLst>
          </p:cNvPr>
          <p:cNvPicPr>
            <a:picLocks noChangeAspect="1"/>
          </p:cNvPicPr>
          <p:nvPr/>
        </p:nvPicPr>
        <p:blipFill>
          <a:blip r:embed="rId5"/>
          <a:stretch>
            <a:fillRect/>
          </a:stretch>
        </p:blipFill>
        <p:spPr>
          <a:xfrm>
            <a:off x="691562" y="1384601"/>
            <a:ext cx="3572615" cy="357261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601</TotalTime>
  <Words>73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2024-07-25T03:19:58Z</dcterms:modified>
</cp:coreProperties>
</file>