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78" y="29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サンキューウェット</a:t>
            </a: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枚</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素材：レーヨン不織布</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20×15cm(</a:t>
            </a:r>
            <a:r>
              <a:rPr lang="ja-JP" altLang="en-US" sz="900" dirty="0">
                <a:latin typeface="Meiryo UI" panose="020B0604030504040204" pitchFamily="34" charset="-128"/>
                <a:ea typeface="Meiryo UI" panose="020B0604030504040204" pitchFamily="34" charset="-128"/>
              </a:rPr>
              <a:t>原紙サイズ</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ショップの来店やイベントの来場の際などに感謝の気持ちを伝えられるウェットティッシュです。サイズもコンパクトでもらって困るものでもないため、ばらまき用などに非常におすすめです。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8F1A497-072B-C6E0-BCCD-E807412FACC7}"/>
              </a:ext>
            </a:extLst>
          </p:cNvPr>
          <p:cNvPicPr>
            <a:picLocks noChangeAspect="1"/>
          </p:cNvPicPr>
          <p:nvPr/>
        </p:nvPicPr>
        <p:blipFill>
          <a:blip r:embed="rId5"/>
          <a:stretch>
            <a:fillRect/>
          </a:stretch>
        </p:blipFill>
        <p:spPr>
          <a:xfrm>
            <a:off x="663071" y="1327651"/>
            <a:ext cx="3717302" cy="371730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574</TotalTime>
  <Words>71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2024-07-25T03:19:59Z</dcterms:modified>
</cp:coreProperties>
</file>