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348" y="3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エコポケットティッシュ</a:t>
            </a:r>
            <a:r>
              <a:rPr lang="en-US" altLang="ja-JP" sz="2000" dirty="0">
                <a:solidFill>
                  <a:schemeClr val="bg1"/>
                </a:solidFill>
                <a:latin typeface="Meiryo UI" panose="020B0604030504040204" pitchFamily="34" charset="-128"/>
                <a:ea typeface="Meiryo UI" panose="020B0604030504040204" pitchFamily="34" charset="-128"/>
              </a:rPr>
              <a:t>8W</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素材：水解紙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12×1×8cm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トイレットペーパーと同じく水で解ける紙を使用しているためトイレに流すこともできるポケットティッシュです。ゴミの削減に繋がりますのでエコなイベント等での販促用にもおすすめ。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CF1C683D-9DFF-08C7-82C4-391FA7A4ECB4}"/>
              </a:ext>
            </a:extLst>
          </p:cNvPr>
          <p:cNvPicPr>
            <a:picLocks noChangeAspect="1"/>
          </p:cNvPicPr>
          <p:nvPr/>
        </p:nvPicPr>
        <p:blipFill>
          <a:blip r:embed="rId5"/>
          <a:stretch>
            <a:fillRect/>
          </a:stretch>
        </p:blipFill>
        <p:spPr>
          <a:xfrm>
            <a:off x="616984" y="1342962"/>
            <a:ext cx="3711735" cy="371173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TotalTime>
  <Words>67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2024-07-25T03:19:59Z</dcterms:modified>
</cp:coreProperties>
</file>