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49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siroca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ホームベーカリー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素材：ポリプロピレン・アルミニウム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フッ素樹脂加工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28×32×29.5cm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3900g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タイマー機能付きで焼き立てパンを、材料をセットしてボタンを押すだけで手軽に作れるホームベーカリーです。シンプルながら</a:t>
            </a:r>
            <a:r>
              <a:rPr lang="en-US" altLang="ja-JP" sz="1600" dirty="0"/>
              <a:t>17</a:t>
            </a:r>
            <a:r>
              <a:rPr lang="ja-JP" altLang="en-US" sz="1600" dirty="0"/>
              <a:t>メニュー搭載でうどん生地でも生パスタ生地、そば生地も可能。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B796AFD3-2D91-AC75-5EB9-4BA239DCA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22" y="1394343"/>
            <a:ext cx="3553865" cy="355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2024-07-25T03:20:02Z</dcterms:modified>
</cp:coreProperties>
</file>