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5" d="100"/>
          <a:sy n="105" d="100"/>
        </p:scale>
        <p:origin x="1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siroca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電気圧力鍋おうちシェフ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2.4L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素材：ポリプロピレン・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樹脂・シリコーンゴム・アルミニウム・ステンレス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24×24×27cm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包装：化粧段ボール箱入り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20</a:t>
            </a:r>
            <a:r>
              <a:rPr lang="ja-JP" altLang="en-US" sz="1600" dirty="0"/>
              <a:t>種類のオートメニューが搭載されており、簡単操作で自動調理できる電気圧力鍋です。煮込み、蒸し、無水調理、スロー調理など</a:t>
            </a:r>
            <a:r>
              <a:rPr lang="en-US" altLang="ja-JP" sz="1600" dirty="0"/>
              <a:t>1</a:t>
            </a:r>
            <a:r>
              <a:rPr lang="ja-JP" altLang="en-US" sz="1600" dirty="0"/>
              <a:t>台</a:t>
            </a:r>
            <a:r>
              <a:rPr lang="en-US" altLang="ja-JP" sz="1600" dirty="0"/>
              <a:t>7</a:t>
            </a:r>
            <a:r>
              <a:rPr lang="ja-JP" altLang="en-US" sz="1600" dirty="0"/>
              <a:t>役できます。忙しい主婦の強い味方！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8" name="図 77">
            <a:extLst>
              <a:ext uri="{FF2B5EF4-FFF2-40B4-BE49-F238E27FC236}">
                <a16:creationId xmlns:a16="http://schemas.microsoft.com/office/drawing/2014/main" id="{3225CCA4-8D04-E959-7124-5ED9B4B9E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032" y="1334945"/>
            <a:ext cx="3660389" cy="366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733</TotalTime>
  <Words>84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261</cp:revision>
  <cp:lastPrinted>2021-07-20T08:57:41Z</cp:lastPrinted>
  <dcterms:created xsi:type="dcterms:W3CDTF">2021-06-21T09:41:39Z</dcterms:created>
  <dcterms:modified xsi:type="dcterms:W3CDTF">2024-07-25T03:20:02Z</dcterms:modified>
</cp:coreProperties>
</file>