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32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zh-TW" altLang="en-US" sz="2000" dirty="0">
                <a:solidFill>
                  <a:schemeClr val="bg1"/>
                </a:solidFill>
                <a:latin typeface="Meiryo UI" panose="020B0604030504040204" pitchFamily="34" charset="-128"/>
                <a:ea typeface="Meiryo UI" panose="020B0604030504040204" pitchFamily="34" charset="-128"/>
              </a:rPr>
              <a:t>鮮度保持袋</a:t>
            </a:r>
            <a:r>
              <a:rPr lang="en-US" altLang="zh-TW" sz="2000" dirty="0">
                <a:solidFill>
                  <a:schemeClr val="bg1"/>
                </a:solidFill>
                <a:latin typeface="Meiryo UI" panose="020B0604030504040204" pitchFamily="34" charset="-128"/>
                <a:ea typeface="Meiryo UI" panose="020B0604030504040204" pitchFamily="34" charset="-128"/>
              </a:rPr>
              <a:t>12</a:t>
            </a:r>
            <a:r>
              <a:rPr lang="zh-TW" altLang="en-US" sz="2000" dirty="0">
                <a:solidFill>
                  <a:schemeClr val="bg1"/>
                </a:solidFill>
                <a:latin typeface="Meiryo UI" panose="020B0604030504040204" pitchFamily="34" charset="-128"/>
                <a:ea typeface="Meiryo UI" panose="020B0604030504040204" pitchFamily="34" charset="-128"/>
              </a:rPr>
              <a:t>枚入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23×34cm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18g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野菜から出るエチレンガスを吸着し腐敗を遅らせる鮮度保持剤が添加された袋。フードロスにも繋がりますし、</a:t>
            </a:r>
            <a:r>
              <a:rPr lang="en-US" altLang="ja-JP" sz="1600" dirty="0"/>
              <a:t>CO2</a:t>
            </a:r>
            <a:r>
              <a:rPr lang="ja-JP" altLang="en-US" sz="1600" dirty="0"/>
              <a:t>排出量を抑えた原材料を使用しているため環境にも優しいアイテムです。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ECFE533E-F0F9-38E5-F5B4-0D585F6DEF30}"/>
              </a:ext>
            </a:extLst>
          </p:cNvPr>
          <p:cNvPicPr>
            <a:picLocks noChangeAspect="1"/>
          </p:cNvPicPr>
          <p:nvPr/>
        </p:nvPicPr>
        <p:blipFill>
          <a:blip r:embed="rId5"/>
          <a:stretch>
            <a:fillRect/>
          </a:stretch>
        </p:blipFill>
        <p:spPr>
          <a:xfrm>
            <a:off x="633734" y="1309959"/>
            <a:ext cx="3662089" cy="3662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TotalTime>
  <Words>72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2024-07-25T03:20:03Z</dcterms:modified>
</cp:coreProperties>
</file>