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抗菌 拭き拭きふきん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素材：レーヨン（抗菌剤配合）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あって困るものではないため、ご挨拶用などとしても人気の高い、抗菌タイプのふきんです。キッチンや水回りには必要不可欠な存在。イベント等でのノベルティグッズとしてもおすすめです。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F78C022F-DF14-03FE-D052-81411ABE1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4" y="1333935"/>
            <a:ext cx="3729158" cy="37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82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2024-07-25T03:20:04Z</dcterms:modified>
</cp:coreProperties>
</file>