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エコ付箋メモ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8.3×5.4×0.4cm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ポケットサイズで持ち歩きにも便利な付箋メモセットです。素材に再生クラフト紙を使用しているため、環境に優しく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にも貢献できます。ノベルティ用としても人気です。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1C776221-2186-FC88-3D26-7664DCF9F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24" y="1335771"/>
            <a:ext cx="3651650" cy="36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64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2024-07-25T03:20:05Z</dcterms:modified>
</cp:coreProperties>
</file>