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水切り付保存容器 しっかりパック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素材：ポリプロピレン・ポリエチレン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15×13.4×7.7cm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139g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ザル付きがとっても便利な保存容器です。お豆腐一丁がちょうど入るサイズ感も使い勝手◎。またフタを外して電子レンジで温めることも可能。イベント等でのノベルティ用に最適です。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F5209BB9-BE24-46CB-3813-1A773F25E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99" y="1356861"/>
            <a:ext cx="3694063" cy="36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2024-07-25T03:36:12Z</dcterms:modified>
</cp:coreProperties>
</file>