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516" y="55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泉州ふるさとギフト マスクセット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素材：タオル／綿 ふるさとマスク／綿・ナイロン・ポリウレタン</a:t>
            </a:r>
          </a:p>
          <a:p>
            <a:r>
              <a:rPr lang="ja-JP" altLang="en-US" sz="900" dirty="0">
                <a:latin typeface="Meiryo UI" panose="020B0604030504040204" pitchFamily="34" charset="-128"/>
                <a:ea typeface="Meiryo UI" panose="020B0604030504040204" pitchFamily="34" charset="-128"/>
              </a:rPr>
              <a:t>サイズ：パイルウォッシュタオル／約</a:t>
            </a:r>
            <a:r>
              <a:rPr lang="en-US" altLang="ja-JP" sz="900" dirty="0">
                <a:latin typeface="Meiryo UI" panose="020B0604030504040204" pitchFamily="34" charset="-128"/>
                <a:ea typeface="Meiryo UI" panose="020B0604030504040204" pitchFamily="34" charset="-128"/>
              </a:rPr>
              <a:t>34×33cm </a:t>
            </a:r>
            <a:r>
              <a:rPr lang="ja-JP" altLang="en-US" sz="900" dirty="0">
                <a:latin typeface="Meiryo UI" panose="020B0604030504040204" pitchFamily="34" charset="-128"/>
                <a:ea typeface="Meiryo UI" panose="020B0604030504040204" pitchFamily="34" charset="-128"/>
              </a:rPr>
              <a:t>二重ガーゼウォッシュタオル／約</a:t>
            </a:r>
            <a:r>
              <a:rPr lang="en-US" altLang="ja-JP" sz="900" dirty="0">
                <a:latin typeface="Meiryo UI" panose="020B0604030504040204" pitchFamily="34" charset="-128"/>
                <a:ea typeface="Meiryo UI" panose="020B0604030504040204" pitchFamily="34" charset="-128"/>
              </a:rPr>
              <a:t>34×33cm </a:t>
            </a:r>
            <a:r>
              <a:rPr lang="ja-JP" altLang="en-US" sz="900" dirty="0">
                <a:latin typeface="Meiryo UI" panose="020B0604030504040204" pitchFamily="34" charset="-128"/>
                <a:ea typeface="Meiryo UI" panose="020B0604030504040204" pitchFamily="34" charset="-128"/>
              </a:rPr>
              <a:t>ふるさとマスク／約</a:t>
            </a:r>
            <a:r>
              <a:rPr lang="en-US" altLang="ja-JP" sz="900" dirty="0">
                <a:latin typeface="Meiryo UI" panose="020B0604030504040204" pitchFamily="34" charset="-128"/>
                <a:ea typeface="Meiryo UI" panose="020B0604030504040204" pitchFamily="34" charset="-128"/>
              </a:rPr>
              <a:t>17.5×12cm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120g</a:t>
            </a:r>
          </a:p>
          <a:p>
            <a:r>
              <a:rPr lang="ja-JP" altLang="en-US" sz="900" dirty="0">
                <a:latin typeface="Meiryo UI" panose="020B0604030504040204" pitchFamily="34" charset="-128"/>
                <a:ea typeface="Meiryo UI" panose="020B0604030504040204" pitchFamily="34" charset="-128"/>
              </a:rPr>
              <a:t>包装：化粧箱入り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吸水性に優れ肌触りも滑らかで優しい泉州産タオルとマスクのギフトセットです。大切な方への贈答用としてはもちろん、イベントやキャンペーンの特典用、景品用などにもおすすめです。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1" name="図 100">
            <a:extLst>
              <a:ext uri="{FF2B5EF4-FFF2-40B4-BE49-F238E27FC236}">
                <a16:creationId xmlns:a16="http://schemas.microsoft.com/office/drawing/2014/main" id="{27ADCB4F-1959-3117-0F17-CE66ADDA5DD7}"/>
              </a:ext>
            </a:extLst>
          </p:cNvPr>
          <p:cNvPicPr>
            <a:picLocks noChangeAspect="1"/>
          </p:cNvPicPr>
          <p:nvPr/>
        </p:nvPicPr>
        <p:blipFill>
          <a:blip r:embed="rId5"/>
          <a:stretch>
            <a:fillRect/>
          </a:stretch>
        </p:blipFill>
        <p:spPr>
          <a:xfrm>
            <a:off x="738099" y="1387280"/>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1028</TotalTime>
  <Words>94</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282</cp:revision>
  <cp:lastPrinted>2021-07-20T08:57:41Z</cp:lastPrinted>
  <dcterms:created xsi:type="dcterms:W3CDTF">2021-06-21T09:41:39Z</dcterms:created>
  <dcterms:modified xsi:type="dcterms:W3CDTF">2024-07-25T03:36:13Z</dcterms:modified>
</cp:coreProperties>
</file>