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ToMay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IH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対応スクエアパン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素材：アルミニウム合金・ステンレス鋼・強化ガラス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35×19×11cm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880g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スクエアタイプの</a:t>
            </a:r>
            <a:r>
              <a:rPr lang="en-US" altLang="ja-JP" sz="1600" dirty="0"/>
              <a:t>IH</a:t>
            </a:r>
            <a:r>
              <a:rPr lang="ja-JP" altLang="en-US" sz="1600" dirty="0"/>
              <a:t>対応フライパンです。キッシュやロールケーキなどを作るには便利ですし、丸型よりも平らな面積が広いため意外に活用の幅は広いのも特徴。二色展開から選択可能です。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6CAA38EF-3D50-1FED-3DA2-71A534F80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54" y="1307547"/>
            <a:ext cx="3743377" cy="37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2024-07-25T03:36:14Z</dcterms:modified>
</cp:coreProperties>
</file>