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zh-TW" altLang="en-US" sz="2000" dirty="0">
                <a:solidFill>
                  <a:schemeClr val="bg1"/>
                </a:solidFill>
                <a:latin typeface="Meiryo UI" panose="020B0604030504040204" pitchFamily="34" charset="-128"/>
                <a:ea typeface="Meiryo UI" panose="020B0604030504040204" pitchFamily="34" charset="-128"/>
              </a:rPr>
              <a:t>薬用入浴剤 湯</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27g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お風呂で一日の疲れをしっかりとりつつゆっくり癒すのにぴったりな薬用入浴剤。加賀、登別、草津、紀伊の</a:t>
            </a:r>
            <a:r>
              <a:rPr lang="en-US" altLang="ja-JP" sz="1600" dirty="0"/>
              <a:t>4</a:t>
            </a:r>
            <a:r>
              <a:rPr lang="ja-JP" altLang="en-US" sz="1600" dirty="0"/>
              <a:t>種類からお選びいただけます。ばらまき用アイテムとしておすすめです。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5464221B-FB03-96DC-8AB7-54A01D3207B4}"/>
              </a:ext>
            </a:extLst>
          </p:cNvPr>
          <p:cNvPicPr>
            <a:picLocks noChangeAspect="1"/>
          </p:cNvPicPr>
          <p:nvPr/>
        </p:nvPicPr>
        <p:blipFill>
          <a:blip r:embed="rId5"/>
          <a:stretch>
            <a:fillRect/>
          </a:stretch>
        </p:blipFill>
        <p:spPr>
          <a:xfrm>
            <a:off x="692318" y="1358918"/>
            <a:ext cx="3658296" cy="365829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650</TotalTime>
  <Words>58</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2024-07-25T03:36:15Z</dcterms:modified>
</cp:coreProperties>
</file>