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アルコール除菌ウェットティッシュ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レーヨン・ポリエステル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15×18cm(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原紙サイズ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気になるところをサッと拭いたりするのに便利な、アルコールタイプのウェットティッシュ。コンパクトサイズのため携帯にも便利な上、イベント等でのばらまき用にもおすすめです。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AAD11DE-9A14-244F-B799-B5A5CE6FC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99" y="1400009"/>
            <a:ext cx="3500438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2024-07-25T03:36:15Z</dcterms:modified>
</cp:coreProperties>
</file>