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素材：レーヨン・ポリエステル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14×18cm(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原紙サイズ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無香料・アルコールタイプの除菌ウェットティッシュは、販促用・ノベルティ・ＤＭ封入など様々な用途で活用できます。イベントやキャンペーンには欠かすことが出来ないアイテムです。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15" name="図 114">
            <a:extLst>
              <a:ext uri="{FF2B5EF4-FFF2-40B4-BE49-F238E27FC236}">
                <a16:creationId xmlns:a16="http://schemas.microsoft.com/office/drawing/2014/main" id="{EE8144D4-42F7-F29A-A30D-0F57E8744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84" y="1411958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2024-07-25T03:36:18Z</dcterms:modified>
</cp:coreProperties>
</file>