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らくらくカイロ貼らないタイプ</a:t>
            </a:r>
            <a:r>
              <a:rPr lang="en-US" altLang="ja-JP" sz="2000" dirty="0">
                <a:solidFill>
                  <a:schemeClr val="bg1"/>
                </a:solidFill>
                <a:latin typeface="Meiryo UI" panose="020B0604030504040204" pitchFamily="34" charset="-128"/>
                <a:ea typeface="Meiryo UI" panose="020B0604030504040204" pitchFamily="34" charset="-128"/>
              </a:rPr>
              <a:t>1</a:t>
            </a:r>
            <a:r>
              <a:rPr lang="ja-JP" altLang="en-US" sz="2000" dirty="0">
                <a:solidFill>
                  <a:schemeClr val="bg1"/>
                </a:solidFill>
                <a:latin typeface="Meiryo UI" panose="020B0604030504040204" pitchFamily="34" charset="-128"/>
                <a:ea typeface="Meiryo UI" panose="020B0604030504040204" pitchFamily="34" charset="-128"/>
              </a:rPr>
              <a:t>個</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ミニ</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包装：ポリ袋入り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貼らないタイプのらくらくカイロは寒い冬の定番ノベルティとして人気です。ポケットに入れても邪魔にならないので、寒い季節に開催するイベントで来場者に配布すると喜ばれます。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2" name="図 21">
            <a:extLst>
              <a:ext uri="{FF2B5EF4-FFF2-40B4-BE49-F238E27FC236}">
                <a16:creationId xmlns:a16="http://schemas.microsoft.com/office/drawing/2014/main" id="{C223F25B-4ECA-7FC1-C458-BF2524DBC0E0}"/>
              </a:ext>
            </a:extLst>
          </p:cNvPr>
          <p:cNvPicPr>
            <a:picLocks noChangeAspect="1"/>
          </p:cNvPicPr>
          <p:nvPr/>
        </p:nvPicPr>
        <p:blipFill>
          <a:blip r:embed="rId5"/>
          <a:stretch>
            <a:fillRect/>
          </a:stretch>
        </p:blipFill>
        <p:spPr>
          <a:xfrm>
            <a:off x="670229" y="1405997"/>
            <a:ext cx="3581424" cy="358142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925</TotalTime>
  <Words>64</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2024-11-22T03:39:38Z</dcterms:modified>
</cp:coreProperties>
</file>