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5" d="100"/>
          <a:sy n="105" d="100"/>
        </p:scale>
        <p:origin x="360" y="3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ごあいさつカラフルフキン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28×42cm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ご挨拶の定番品として人気のワッフル調でカラフルなフキン。外袋には名刺が入るポケットが付いています。イベント会場での配布やポスティングなどで幅広く利用することができます。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0" name="図 99">
            <a:extLst>
              <a:ext uri="{FF2B5EF4-FFF2-40B4-BE49-F238E27FC236}">
                <a16:creationId xmlns:a16="http://schemas.microsoft.com/office/drawing/2014/main" id="{FE6D0D8C-0BEE-7560-523C-73F7485E5106}"/>
              </a:ext>
            </a:extLst>
          </p:cNvPr>
          <p:cNvPicPr>
            <a:picLocks noChangeAspect="1"/>
          </p:cNvPicPr>
          <p:nvPr/>
        </p:nvPicPr>
        <p:blipFill>
          <a:blip r:embed="rId5"/>
          <a:stretch>
            <a:fillRect/>
          </a:stretch>
        </p:blipFill>
        <p:spPr>
          <a:xfrm>
            <a:off x="668984" y="1392396"/>
            <a:ext cx="3641594" cy="364159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887</TotalTime>
  <Words>66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275</cp:revision>
  <cp:lastPrinted>2021-07-20T08:57:41Z</cp:lastPrinted>
  <dcterms:created xsi:type="dcterms:W3CDTF">2021-06-21T09:41:39Z</dcterms:created>
  <dcterms:modified xsi:type="dcterms:W3CDTF">2024-07-25T03:36:21Z</dcterms:modified>
</cp:coreProperties>
</file>