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9" d="100"/>
          <a:sy n="99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陶製焼きいも器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素材：陶器・天然石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23×14×12.8cm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300g)×1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電子レンジで手軽においしく焼きいもを楽しめる、陶製の焼きいも器です。陶器＋天然石がやさしい味わいに仕上げてくれます。じゃがいも、とうもろこし等でも同等に楽しむことができます。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3C0B4A5-D8A7-E5F3-0E32-59DC8A03A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78" y="1422052"/>
            <a:ext cx="3567564" cy="35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2024-07-25T03:36:25Z</dcterms:modified>
</cp:coreProperties>
</file>