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竹箸 おくりもの袋入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おくりもの袋に収納したエコな竹箸。お箸は天然素材の竹、袋は森林認証制度を受けた紙袋を使用。地球環境に配慮した商品なので、企業のノベルティに使用すればイメージアップにも繋がります。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D32F960-DE05-DFE8-E7B2-44E7F1E58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29" y="1406679"/>
            <a:ext cx="3565369" cy="356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2024-07-25T03:36:30Z</dcterms:modified>
</cp:coreProperties>
</file>