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キャロルアロエソープ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アロエソープに配合された、アロエエキスがお肌を保湿して状態を整え、健やかで潤いのあるお肌を形成してくれます。女性をターゲットにしたキャンペーングッズとして幅広くご使用ください。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A59CF5D1-E1AD-C45F-24CC-AE864D8576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7537"/>
            <a:ext cx="3589911" cy="358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907</TotalTime>
  <Words>55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2024-11-22T03:21:25Z</dcterms:modified>
</cp:coreProperties>
</file>